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16"/>
  </p:notesMasterIdLst>
  <p:handoutMasterIdLst>
    <p:handoutMasterId r:id="rId17"/>
  </p:handoutMasterIdLst>
  <p:sldIdLst>
    <p:sldId id="265" r:id="rId3"/>
    <p:sldId id="282" r:id="rId4"/>
    <p:sldId id="283" r:id="rId5"/>
    <p:sldId id="294" r:id="rId6"/>
    <p:sldId id="293" r:id="rId7"/>
    <p:sldId id="297" r:id="rId8"/>
    <p:sldId id="295" r:id="rId9"/>
    <p:sldId id="285" r:id="rId10"/>
    <p:sldId id="288" r:id="rId11"/>
    <p:sldId id="287" r:id="rId12"/>
    <p:sldId id="286" r:id="rId13"/>
    <p:sldId id="292" r:id="rId14"/>
    <p:sldId id="296" r:id="rId15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108" d="100"/>
          <a:sy n="108" d="100"/>
        </p:scale>
        <p:origin x="197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CE4667FA-8902-414E-99AB-14BC5AF61D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E27CB3C5-AF0E-4B1C-862C-83E833B368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C96AF8D2-F45E-4F9A-83E1-D66772C25C1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D67FA97F-D818-40E2-9FE2-AA37FBBE00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A59C1E-702A-4DCE-8F7D-4A3DA6DB6F78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88BB0AF-522A-4A86-946B-9A8DE39ABE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8AD5212-3621-469D-AAC6-0125D62BB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F5B1AB3-74C3-461F-B970-E53FDA1F9D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FBD4D287-DCED-46DD-91E4-40991476C6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91A9773-6C0E-4C3D-A84C-4C7B83DFA4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3E26BDF-C609-4ECE-A411-0D901AA54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2317DB-5590-409A-B11C-4A6DECBB9D0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3560258-5E5D-4163-8B88-FD02CBA7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E61130EC-8B62-481E-B6DC-A921D28898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4C786851-594B-4606-8515-7650EEBC2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EFBC7C6B-7040-46B5-8D28-C89069B10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2939A04F-C647-40FB-9D15-861A270AEC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A7DDE2FB-A166-4756-B982-F3200F1F82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EAF512C8-59B6-45A0-A17F-D58B80E477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4919E5A5-DD1C-4C85-9135-816AC46A13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44649101-4345-4728-A7A4-7D9212500A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7F5F1427-0E6A-45BE-B2DC-7A00115190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305A908B-C2E0-4A30-9882-2FEA180D01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2328A67A-480F-4B08-A5A7-84FC3E76D0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51E7AD74-5434-40D8-AAB1-AAF0BAD422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67204530-042D-4BA9-86EA-E4A0AEF067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1121A93-FE98-4960-BDF0-2CE5391B39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D35C5736-7CE4-4891-A53E-B868396FB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4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515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6635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91" y="4331678"/>
            <a:ext cx="1799037" cy="61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97" y="213465"/>
            <a:ext cx="9144000" cy="1904256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58" y="1791915"/>
            <a:ext cx="8339685" cy="452438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763089" y="2737021"/>
            <a:ext cx="7415220" cy="32385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225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3115" y="2744373"/>
            <a:ext cx="5065676" cy="6135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25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13115" y="3463603"/>
            <a:ext cx="5065851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3202" y="3930281"/>
            <a:ext cx="5065676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244310" y="2737021"/>
            <a:ext cx="1442761" cy="14421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135" y="2749728"/>
            <a:ext cx="1442761" cy="1442197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57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17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212817"/>
            <a:ext cx="3041606" cy="4861904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8" y="1293019"/>
            <a:ext cx="3691189" cy="32075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6299031" y="215900"/>
            <a:ext cx="2755261" cy="9391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" y="220320"/>
            <a:ext cx="2615678" cy="11593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293" y="433522"/>
            <a:ext cx="4206719" cy="7121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363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624" y="1619756"/>
            <a:ext cx="3263483" cy="288080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5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5717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51435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77152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22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76CEB-EA45-4D8D-A65A-89461F2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7ABD4DD-DFDB-4483-8211-CA977F8D03BA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9B73B-9A2D-4BFD-8F67-D0606698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2BF759-B2CB-45B7-98C8-2FE8EFEC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26E68CC-3A7D-4949-A6C8-8C1FB18ACC9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676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7BD37D-B8FE-4189-B21C-436CA5B7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2C3E941-AD6E-4958-8ACA-7E6831BC194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D7833-30FC-431D-A2A8-6D496A76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4D88-1414-45D7-8E6F-0EE2EFF0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794CD54-6807-483E-93EA-177EFD79B1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480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41790-B25E-42E3-9785-9F35EEA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8B2225E-205B-40DB-A05C-2B5B100C3F5D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CCFFE-EB36-465B-825C-00D6230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87435-3C52-4249-B589-0EDDF39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E7C84A-3684-47C1-9F91-E0FDAC0C4A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1342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4DE27C-BE1F-4701-B8E1-3D61F31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34D8261-59FB-49AF-A71D-BD544BA3D09B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6BBAE0-5024-41F2-8EB2-BD82BDB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02DC6-85BF-43C6-BE52-FD9E464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6C9AF9-9131-4CDA-8D41-4A709F2BFB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706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B8C6681-B2FF-4CA9-AB72-C0380A89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62FF00-5654-48DC-9250-4ABFF24E194E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9E290-526E-4C65-880C-11A40414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56498-9438-49B9-9021-1FBFED7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64DCAA3-399E-460D-89E2-178561AD9C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53768B-A307-4EE8-A133-329E0E4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87D8F90-5DC3-4B01-AA85-8D1B4FF3BDFC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BD0B8-D003-48BF-B746-5861341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C4366B-C4CE-4D77-A75C-A36468E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B74E16-9A37-4AAD-9A9D-0BBB47E15E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87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49314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629765-A2C9-4032-B64A-9037297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7B6672-5BCC-4D02-8CC8-AB7AB402E6C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BE2AA3-F127-41C7-A9B0-E6BB52BF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63E028-2438-462E-8050-864039F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78F714-7120-4BD0-A40A-F955C9FD73D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248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8CFB2B-C4E5-4D45-A288-C90E278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B1FEA2-66F9-4CC5-B36B-7E1C073D44CF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79B3A-EC83-4996-B23A-117D2A3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98CB3-4371-4D58-836F-C3C3955C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3DB635C-FBE8-4733-8E22-A2A9E0FCBC4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1110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C6C9FA-4217-4D59-81DE-01B210CE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16FB887-7228-4ADB-BF32-4D902DB0F622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2BD9D7-8200-47D1-ABCF-39CD0321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FF6AE-9ED9-4797-BCB9-19A8DC54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D5E842-DFDE-47E6-8096-CB80200768D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5768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6E05C-6159-4162-8112-7B78DF41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4F7C4CC-7E14-4F17-9156-99A4178BE038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55C63C-2A54-4CD3-8960-AD9DEFD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8FC47-6846-4A08-B3D7-097952A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FF9A454-710C-4F5F-A06C-D367198E8D6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49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B861CD-0250-4ABE-B9B6-B94DBB24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A4DD656-082C-40B7-B404-CF4439E2EA05}" type="datetimeFigureOut">
              <a:rPr lang="pt-BR" altLang="pt-BR"/>
              <a:pPr/>
              <a:t>14/06/2019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91D3F-20F9-457A-ABB5-0305D609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E78ED-0EB4-4B7A-89A1-CAF4A817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41FB8A-105B-403C-AE06-249058C7674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220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2682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33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7743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581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07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7643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06095B9-F741-49EC-AB44-754324CB11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B56E87AF-819C-415D-9072-BBF74CC739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5C2D30-6404-4724-9865-25E00F556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1029" name="Group 56">
            <a:extLst>
              <a:ext uri="{FF2B5EF4-FFF2-40B4-BE49-F238E27FC236}">
                <a16:creationId xmlns:a16="http://schemas.microsoft.com/office/drawing/2014/main" id="{9D92E45C-6FB2-43A0-B0A5-3CD370A49E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7863612C-1601-440A-8223-1B79A8D5B7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93AEEAB5-1C6F-4E40-8A75-A9BCBB187E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6B4461FA-14AD-4DB2-AE10-4252ECDD5C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EF7C4D69-BA8A-4F7F-9D62-5D0433E565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CC32798B-CB36-4E8A-9A9F-FEBFCA65B5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E2EBD2F1-4EEC-4DA4-99CC-CF2EA9F550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30" name="Group 63">
            <a:extLst>
              <a:ext uri="{FF2B5EF4-FFF2-40B4-BE49-F238E27FC236}">
                <a16:creationId xmlns:a16="http://schemas.microsoft.com/office/drawing/2014/main" id="{35531683-CB16-4022-8B1C-405ECFE404C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4FBCD51E-E4D2-43D8-8E4E-41B218FE00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B28CA91E-3F10-416B-A4C1-7DDE393BBE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C389E8D1-A113-48BF-B814-DA2BCD8089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3E94E29E-6B48-4ED9-A3D0-41380DA3F3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7BFE3AB3-8818-4FEC-AD14-08AACBE89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42CDC3C4-FBEE-458D-80FA-DB61626A4F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031" name="Picture 21" descr="I:\TDC2017\Logos\TDC2017\logo-tdc-horizontal-A4.emf">
            <a:extLst>
              <a:ext uri="{FF2B5EF4-FFF2-40B4-BE49-F238E27FC236}">
                <a16:creationId xmlns:a16="http://schemas.microsoft.com/office/drawing/2014/main" id="{227317F5-8C2E-4135-A198-E3D354282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15" r:id="rId12"/>
    <p:sldLayoutId id="21474840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.NET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1720" y="2571750"/>
            <a:ext cx="6246396" cy="858149"/>
          </a:xfrm>
        </p:spPr>
        <p:txBody>
          <a:bodyPr/>
          <a:lstStyle/>
          <a:p>
            <a:pPr algn="ctr"/>
            <a:r>
              <a:rPr lang="pt-BR" sz="2475" dirty="0"/>
              <a:t>Implementando Métricas e </a:t>
            </a:r>
            <a:r>
              <a:rPr lang="pt-BR" sz="2475" dirty="0" err="1"/>
              <a:t>Healthcheck</a:t>
            </a:r>
            <a:r>
              <a:rPr lang="pt-BR" sz="2475" dirty="0"/>
              <a:t> em aplicações .NET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4078DB5-2B55-A44C-A5E7-E941B4784E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26" y="2749728"/>
            <a:ext cx="1442197" cy="1442197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D50F6D-4295-4DB0-92BD-EF9F5BA2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3073661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E60B074-47C7-4000-87D5-40391D6C8E53}"/>
              </a:ext>
            </a:extLst>
          </p:cNvPr>
          <p:cNvSpPr txBox="1">
            <a:spLocks/>
          </p:cNvSpPr>
          <p:nvPr/>
        </p:nvSpPr>
        <p:spPr>
          <a:xfrm>
            <a:off x="3059832" y="1707654"/>
            <a:ext cx="4032448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Multiplataforma</a:t>
            </a:r>
          </a:p>
          <a:p>
            <a:r>
              <a:rPr lang="pt-BR" dirty="0"/>
              <a:t>Múltiplas bases de dados</a:t>
            </a:r>
          </a:p>
          <a:p>
            <a:r>
              <a:rPr lang="pt-BR" dirty="0"/>
              <a:t>Alertas</a:t>
            </a:r>
          </a:p>
          <a:p>
            <a:r>
              <a:rPr lang="pt-BR" dirty="0"/>
              <a:t>Extensível através de plugins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186071-B381-45B6-8914-A5F22704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7614"/>
            <a:ext cx="2700300" cy="270030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6739071D-E16C-48F6-944D-1ECFDF227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40ADA40C-51FC-4B51-9A6D-B1E902529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672" y="771550"/>
            <a:ext cx="625998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Fluxo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C2854D-FB04-431F-B3BB-2061EE71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79" y="2505518"/>
            <a:ext cx="725714" cy="7257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4827CF-8D8C-4C79-9E2A-226E442A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18" y="2455578"/>
            <a:ext cx="1266373" cy="7756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9EADBA-86DB-4C2D-9C5F-AE347F7FB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101" y="2427734"/>
            <a:ext cx="716246" cy="77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9D9DB5-F1CF-4655-A56B-45A9D68A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427734"/>
            <a:ext cx="1146528" cy="11465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2584825-C65A-416E-8B8D-3F9ADD677522}"/>
              </a:ext>
            </a:extLst>
          </p:cNvPr>
          <p:cNvSpPr/>
          <p:nvPr/>
        </p:nvSpPr>
        <p:spPr>
          <a:xfrm rot="10800000">
            <a:off x="4174908" y="2816998"/>
            <a:ext cx="935510" cy="13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F2E525D-44C8-4FB6-BF30-020B09268AD8}"/>
              </a:ext>
            </a:extLst>
          </p:cNvPr>
          <p:cNvSpPr/>
          <p:nvPr/>
        </p:nvSpPr>
        <p:spPr>
          <a:xfrm>
            <a:off x="2232471" y="2816998"/>
            <a:ext cx="777995" cy="156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157DEAE-E160-4649-8DE0-2D7EA30FDCF8}"/>
              </a:ext>
            </a:extLst>
          </p:cNvPr>
          <p:cNvSpPr/>
          <p:nvPr/>
        </p:nvSpPr>
        <p:spPr>
          <a:xfrm rot="10800000">
            <a:off x="6345175" y="2816998"/>
            <a:ext cx="843591" cy="166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3050589" y="191003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t-BR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8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1043608" y="915566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pt-BR" sz="5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8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C612D8-C9DC-4244-B4F5-17AE6EA4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059582"/>
            <a:ext cx="6408712" cy="3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3B1FD2D5-E750-4751-AE83-FC6331B65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50" y="654550"/>
            <a:ext cx="532859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4010C6C5-3DCB-45D3-83F9-3B81B929076F}"/>
              </a:ext>
            </a:extLst>
          </p:cNvPr>
          <p:cNvSpPr txBox="1">
            <a:spLocks/>
          </p:cNvSpPr>
          <p:nvPr/>
        </p:nvSpPr>
        <p:spPr bwMode="auto">
          <a:xfrm>
            <a:off x="683568" y="1563638"/>
            <a:ext cx="4009743" cy="260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pt-BR" sz="2000" b="1" kern="0" dirty="0">
                <a:latin typeface="Roboto" panose="02000000000000000000" pitchFamily="2" charset="0"/>
                <a:ea typeface="Roboto" panose="02000000000000000000" pitchFamily="2" charset="0"/>
              </a:rPr>
              <a:t>Métricas do Sistema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Quantidades de requisições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 de erros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Consumo de recursos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APIs mais acessadas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Tempo de acesso a um recurso</a:t>
            </a:r>
            <a:endParaRPr lang="pt-BR" kern="0" dirty="0"/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9279682A-50E7-487D-92FE-764AD5843223}"/>
              </a:ext>
            </a:extLst>
          </p:cNvPr>
          <p:cNvSpPr txBox="1">
            <a:spLocks/>
          </p:cNvSpPr>
          <p:nvPr/>
        </p:nvSpPr>
        <p:spPr>
          <a:xfrm>
            <a:off x="4506371" y="1563637"/>
            <a:ext cx="400974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139700" indent="0" eaLnBrk="0" hangingPunct="0">
              <a:spcBef>
                <a:spcPct val="20000"/>
              </a:spcBef>
              <a:buFont typeface="Arial" panose="020B0604020202020204" pitchFamily="34" charset="0"/>
              <a:buNone/>
              <a:defRPr sz="2000" b="1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Métricas de Negócio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Usuários acessando a aplicação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Boletos emitidos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Compras de um produto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6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C762BCCE-C9A3-49FD-AE01-09BC7B9126DA}"/>
              </a:ext>
            </a:extLst>
          </p:cNvPr>
          <p:cNvSpPr txBox="1">
            <a:spLocks/>
          </p:cNvSpPr>
          <p:nvPr/>
        </p:nvSpPr>
        <p:spPr>
          <a:xfrm>
            <a:off x="4529470" y="62753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4000" b="1" kern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373;p16">
            <a:extLst>
              <a:ext uri="{FF2B5EF4-FFF2-40B4-BE49-F238E27FC236}">
                <a16:creationId xmlns:a16="http://schemas.microsoft.com/office/drawing/2014/main" id="{599A8C45-F7D8-4413-B963-C3FBEE6010DF}"/>
              </a:ext>
            </a:extLst>
          </p:cNvPr>
          <p:cNvSpPr txBox="1">
            <a:spLocks/>
          </p:cNvSpPr>
          <p:nvPr/>
        </p:nvSpPr>
        <p:spPr bwMode="auto">
          <a:xfrm>
            <a:off x="3851920" y="1563638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a saúde da sua aplicação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os serviços e recursos que a aplicação depende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Pode ter o status de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Healthy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degraded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unhealthy</a:t>
            </a:r>
            <a:endParaRPr lang="pt-BR" kern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EFAA517-79EA-4B8E-AC79-A44A00CB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096344" cy="1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1691680" y="697248"/>
            <a:ext cx="42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Métrica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é LOG !!!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395537" y="1563638"/>
            <a:ext cx="396044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 err="1"/>
              <a:t>Métricas</a:t>
            </a:r>
            <a:endParaRPr lang="en-US" dirty="0"/>
          </a:p>
          <a:p>
            <a:r>
              <a:rPr lang="en-US" dirty="0"/>
              <a:t>Dados </a:t>
            </a:r>
            <a:r>
              <a:rPr lang="en-US" dirty="0" err="1"/>
              <a:t>numéricos</a:t>
            </a:r>
            <a:endParaRPr lang="en-US" dirty="0"/>
          </a:p>
          <a:p>
            <a:r>
              <a:rPr lang="en-US" dirty="0" err="1"/>
              <a:t>Gráficos</a:t>
            </a:r>
            <a:endParaRPr lang="en-US" dirty="0"/>
          </a:p>
          <a:p>
            <a:r>
              <a:rPr lang="en-US" dirty="0" err="1"/>
              <a:t>Agregações</a:t>
            </a: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137DFD92-E6E5-4754-9243-A5681E38EAE8}"/>
              </a:ext>
            </a:extLst>
          </p:cNvPr>
          <p:cNvSpPr txBox="1">
            <a:spLocks/>
          </p:cNvSpPr>
          <p:nvPr/>
        </p:nvSpPr>
        <p:spPr>
          <a:xfrm>
            <a:off x="4499992" y="1563638"/>
            <a:ext cx="4248471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pPr marL="139700" indent="0">
              <a:buNone/>
            </a:pPr>
            <a:r>
              <a:rPr lang="en-US" b="1" dirty="0"/>
              <a:t>Logs</a:t>
            </a:r>
          </a:p>
          <a:p>
            <a:r>
              <a:rPr lang="en-US" dirty="0"/>
              <a:t>Dados </a:t>
            </a:r>
            <a:r>
              <a:rPr lang="en-US" dirty="0" err="1"/>
              <a:t>textuais</a:t>
            </a:r>
            <a:endParaRPr lang="en-US" dirty="0"/>
          </a:p>
          <a:p>
            <a:r>
              <a:rPr lang="en-US" dirty="0" err="1"/>
              <a:t>Mensagens</a:t>
            </a:r>
            <a:r>
              <a:rPr lang="en-US" dirty="0"/>
              <a:t> de </a:t>
            </a:r>
            <a:r>
              <a:rPr lang="en-US" dirty="0" err="1"/>
              <a:t>Erro</a:t>
            </a:r>
            <a:endParaRPr lang="en-US" dirty="0"/>
          </a:p>
          <a:p>
            <a:r>
              <a:rPr lang="en-US" dirty="0" err="1"/>
              <a:t>Informação</a:t>
            </a:r>
            <a:endParaRPr lang="en-US" dirty="0"/>
          </a:p>
          <a:p>
            <a:r>
              <a:rPr lang="en-US" dirty="0" err="1"/>
              <a:t>Buscáveis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4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791580" y="120359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APM - Application Performance Management</a:t>
            </a:r>
            <a:endParaRPr lang="pt-BR" sz="2800" dirty="0"/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D0E52C0B-0181-4E56-9D93-BE366D3F6C66}"/>
              </a:ext>
            </a:extLst>
          </p:cNvPr>
          <p:cNvSpPr txBox="1">
            <a:spLocks/>
          </p:cNvSpPr>
          <p:nvPr/>
        </p:nvSpPr>
        <p:spPr>
          <a:xfrm>
            <a:off x="1907704" y="1923678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elevado</a:t>
            </a:r>
            <a:endParaRPr lang="en-US" dirty="0"/>
          </a:p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endParaRPr lang="en-US" dirty="0"/>
          </a:p>
          <a:p>
            <a:r>
              <a:rPr lang="en-US" dirty="0" err="1"/>
              <a:t>Nuvem</a:t>
            </a:r>
            <a:endParaRPr lang="en-US" dirty="0"/>
          </a:p>
          <a:p>
            <a:r>
              <a:rPr lang="en-US" dirty="0" err="1"/>
              <a:t>Flexibilidade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122ACCF5-2A43-4B6B-AB14-8CD1B1BC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632" y="90582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Componentes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F12FDEF1-CF3C-4A4E-8231-4D79B6CA916C}"/>
              </a:ext>
            </a:extLst>
          </p:cNvPr>
          <p:cNvSpPr txBox="1">
            <a:spLocks/>
          </p:cNvSpPr>
          <p:nvPr/>
        </p:nvSpPr>
        <p:spPr bwMode="auto">
          <a:xfrm>
            <a:off x="1912910" y="1551124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Coletor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8381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0EA8B0E-4EB2-4E22-9F96-90E54936B6A8}"/>
              </a:ext>
            </a:extLst>
          </p:cNvPr>
          <p:cNvSpPr txBox="1">
            <a:spLocks/>
          </p:cNvSpPr>
          <p:nvPr/>
        </p:nvSpPr>
        <p:spPr>
          <a:xfrm>
            <a:off x="2555776" y="1647390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.NET Core e .NET Full</a:t>
            </a:r>
          </a:p>
          <a:p>
            <a:r>
              <a:rPr lang="pt-BR" dirty="0"/>
              <a:t>Abstração da base de dados</a:t>
            </a:r>
          </a:p>
          <a:p>
            <a:r>
              <a:rPr lang="pt-BR" dirty="0"/>
              <a:t>Otimização do envio das métricas</a:t>
            </a:r>
          </a:p>
          <a:p>
            <a:r>
              <a:rPr lang="pt-BR" dirty="0"/>
              <a:t>Middlewares para aplicações ASP.NET Core</a:t>
            </a:r>
          </a:p>
          <a:p>
            <a:r>
              <a:rPr lang="pt-BR" dirty="0"/>
              <a:t>Possibilidade de criar suas próprias métricas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7EAC4A-3ACB-4F2A-BB47-36AC4301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7694"/>
            <a:ext cx="1646312" cy="1646312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D9CF631-AA85-4CDE-9227-22D43097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0" y="686541"/>
            <a:ext cx="266429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Collector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376B7A98-B7A6-4595-9EEA-AD5D7DFA9ABE}"/>
              </a:ext>
            </a:extLst>
          </p:cNvPr>
          <p:cNvSpPr txBox="1">
            <a:spLocks/>
          </p:cNvSpPr>
          <p:nvPr/>
        </p:nvSpPr>
        <p:spPr>
          <a:xfrm>
            <a:off x="3131840" y="2205818"/>
            <a:ext cx="460851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TLDB</a:t>
            </a:r>
          </a:p>
          <a:p>
            <a:r>
              <a:rPr lang="pt-BR" dirty="0"/>
              <a:t>Múltiplas formas de visualização</a:t>
            </a:r>
          </a:p>
          <a:p>
            <a:r>
              <a:rPr lang="pt-BR" dirty="0"/>
              <a:t>Configuração de alertas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3329A-0EB5-4DFE-94DB-43B32AF3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851669"/>
            <a:ext cx="2095500" cy="207645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4337CF4-7F83-46E4-9EB4-273D2105D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</TotalTime>
  <Words>169</Words>
  <Application>Microsoft Office PowerPoint</Application>
  <PresentationFormat>Apresentação na tela (16:9)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26" baseType="lpstr">
      <vt:lpstr>Arial</vt:lpstr>
      <vt:lpstr>Calibri</vt:lpstr>
      <vt:lpstr>EurostileT</vt:lpstr>
      <vt:lpstr>Lato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modelo_open4education</vt:lpstr>
      <vt:lpstr>Personalizar design</vt:lpstr>
      <vt:lpstr>TRILHA .NET</vt:lpstr>
      <vt:lpstr>Apresentação do PowerPoint</vt:lpstr>
      <vt:lpstr>Exemplos de Métricas</vt:lpstr>
      <vt:lpstr>Apresentação do PowerPoint</vt:lpstr>
      <vt:lpstr>Apresentação do PowerPoint</vt:lpstr>
      <vt:lpstr>Apresentação do PowerPoint</vt:lpstr>
      <vt:lpstr>Componentes </vt:lpstr>
      <vt:lpstr>Collector</vt:lpstr>
      <vt:lpstr>Data Storage</vt:lpstr>
      <vt:lpstr>Dashboard</vt:lpstr>
      <vt:lpstr>Fluxo</vt:lpstr>
      <vt:lpstr>Apresentação do PowerPoint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Fabricio Veronez</cp:lastModifiedBy>
  <cp:revision>136</cp:revision>
  <dcterms:created xsi:type="dcterms:W3CDTF">2008-09-08T18:46:53Z</dcterms:created>
  <dcterms:modified xsi:type="dcterms:W3CDTF">2019-06-14T10:59:54Z</dcterms:modified>
</cp:coreProperties>
</file>